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279" r:id="rId2"/>
    <p:sldId id="280" r:id="rId3"/>
    <p:sldId id="274" r:id="rId4"/>
    <p:sldId id="281" r:id="rId5"/>
    <p:sldId id="268" r:id="rId6"/>
    <p:sldId id="289" r:id="rId7"/>
    <p:sldId id="261" r:id="rId8"/>
    <p:sldId id="290" r:id="rId9"/>
    <p:sldId id="286" r:id="rId10"/>
    <p:sldId id="263" r:id="rId11"/>
    <p:sldId id="264" r:id="rId12"/>
    <p:sldId id="292" r:id="rId13"/>
    <p:sldId id="293" r:id="rId14"/>
    <p:sldId id="295" r:id="rId15"/>
    <p:sldId id="282" r:id="rId16"/>
    <p:sldId id="288" r:id="rId17"/>
    <p:sldId id="296" r:id="rId18"/>
    <p:sldId id="257" r:id="rId19"/>
    <p:sldId id="297" r:id="rId20"/>
    <p:sldId id="305" r:id="rId21"/>
    <p:sldId id="298" r:id="rId22"/>
    <p:sldId id="260" r:id="rId23"/>
    <p:sldId id="300" r:id="rId24"/>
    <p:sldId id="301" r:id="rId25"/>
    <p:sldId id="265" r:id="rId26"/>
    <p:sldId id="299" r:id="rId27"/>
    <p:sldId id="266" r:id="rId28"/>
    <p:sldId id="283" r:id="rId29"/>
    <p:sldId id="304" r:id="rId30"/>
    <p:sldId id="275" r:id="rId31"/>
    <p:sldId id="277" r:id="rId32"/>
    <p:sldId id="307" r:id="rId33"/>
    <p:sldId id="256" r:id="rId34"/>
    <p:sldId id="309" r:id="rId35"/>
    <p:sldId id="311" r:id="rId36"/>
    <p:sldId id="276" r:id="rId37"/>
    <p:sldId id="310" r:id="rId38"/>
    <p:sldId id="313" r:id="rId39"/>
    <p:sldId id="306" r:id="rId40"/>
    <p:sldId id="287" r:id="rId41"/>
    <p:sldId id="314" r:id="rId42"/>
    <p:sldId id="285" r:id="rId43"/>
    <p:sldId id="312" r:id="rId44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164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2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2033F6-89DF-4B9C-8E03-E36608F27A75}" type="datetimeFigureOut">
              <a:rPr lang="pl-PL" smtClean="0"/>
              <a:pPr/>
              <a:t>2015-11-20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1A6F06-9CC3-44D4-8CF0-E795141A5EB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59989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A6F06-9CC3-44D4-8CF0-E795141A5EB2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768354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4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F211D-E800-47B4-B260-3650E0069D32}" type="datetimeFigureOut">
              <a:rPr lang="pl-PL"/>
              <a:pPr>
                <a:defRPr/>
              </a:pPr>
              <a:t>2015-11-20</a:t>
            </a:fld>
            <a:endParaRPr lang="pl-PL"/>
          </a:p>
        </p:txBody>
      </p:sp>
      <p:sp>
        <p:nvSpPr>
          <p:cNvPr id="5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2A64D-503D-47B3-9DE1-83A3D37CD7D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297B5-FE1F-4FE1-B4C9-B1F8786A9CFB}" type="datetimeFigureOut">
              <a:rPr lang="pl-PL"/>
              <a:pPr>
                <a:defRPr/>
              </a:pPr>
              <a:t>2015-11-20</a:t>
            </a:fld>
            <a:endParaRPr lang="pl-PL"/>
          </a:p>
        </p:txBody>
      </p:sp>
      <p:sp>
        <p:nvSpPr>
          <p:cNvPr id="5" name="Symbol zastępczy stopki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58FCD-8EB5-42A4-925D-AFB75CF9214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E1734-07B3-4A46-89C7-9EE13B9418AD}" type="datetimeFigureOut">
              <a:rPr lang="pl-PL"/>
              <a:pPr>
                <a:defRPr/>
              </a:pPr>
              <a:t>2015-11-20</a:t>
            </a:fld>
            <a:endParaRPr lang="pl-PL"/>
          </a:p>
        </p:txBody>
      </p:sp>
      <p:sp>
        <p:nvSpPr>
          <p:cNvPr id="5" name="Symbol zastępczy stopki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1D26B-1414-4566-B49F-62CB286BD56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33258-2CB5-4A12-8220-A6C0D7A7FDE3}" type="datetimeFigureOut">
              <a:rPr lang="pl-PL"/>
              <a:pPr>
                <a:defRPr/>
              </a:pPr>
              <a:t>2015-11-20</a:t>
            </a:fld>
            <a:endParaRPr lang="pl-PL"/>
          </a:p>
        </p:txBody>
      </p:sp>
      <p:sp>
        <p:nvSpPr>
          <p:cNvPr id="5" name="Symbol zastępczy stopki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598F8-1F2F-476E-9F81-46243BA7D91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D8540-E4CF-4FDF-A621-7F9482CD8024}" type="datetimeFigureOut">
              <a:rPr lang="pl-PL"/>
              <a:pPr>
                <a:defRPr/>
              </a:pPr>
              <a:t>2015-11-20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CA0F3-1993-4B61-B77F-8C4B3CE0B97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E6002-5789-478F-85A2-550BF8A17635}" type="datetimeFigureOut">
              <a:rPr lang="pl-PL"/>
              <a:pPr>
                <a:defRPr/>
              </a:pPr>
              <a:t>2015-11-20</a:t>
            </a:fld>
            <a:endParaRPr lang="pl-PL"/>
          </a:p>
        </p:txBody>
      </p:sp>
      <p:sp>
        <p:nvSpPr>
          <p:cNvPr id="6" name="Symbol zastępczy stopki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84DD1-1A76-486B-A2E9-2474923F706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F7B22-47CD-443E-AD0D-FC91ADA1349C}" type="datetimeFigureOut">
              <a:rPr lang="pl-PL"/>
              <a:pPr>
                <a:defRPr/>
              </a:pPr>
              <a:t>2015-11-20</a:t>
            </a:fld>
            <a:endParaRPr lang="pl-PL"/>
          </a:p>
        </p:txBody>
      </p:sp>
      <p:sp>
        <p:nvSpPr>
          <p:cNvPr id="8" name="Symbol zastępczy stopki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AD152-6AD1-4475-A106-C524A58BDDB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B825F-65ED-4FEE-BFE7-2EA184FF56BF}" type="datetimeFigureOut">
              <a:rPr lang="pl-PL"/>
              <a:pPr>
                <a:defRPr/>
              </a:pPr>
              <a:t>2015-11-20</a:t>
            </a:fld>
            <a:endParaRPr lang="pl-PL"/>
          </a:p>
        </p:txBody>
      </p:sp>
      <p:sp>
        <p:nvSpPr>
          <p:cNvPr id="4" name="Symbol zastępczy stopki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5F13A-DB61-492A-9AF5-C5317FAA476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C71378-895D-447C-8FCC-A7F741E8D279}" type="datetimeFigureOut">
              <a:rPr lang="pl-PL"/>
              <a:pPr>
                <a:defRPr/>
              </a:pPr>
              <a:t>2015-11-20</a:t>
            </a:fld>
            <a:endParaRPr lang="pl-PL"/>
          </a:p>
        </p:txBody>
      </p:sp>
      <p:sp>
        <p:nvSpPr>
          <p:cNvPr id="3" name="Symbol zastępczy stopki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99980-258D-4C56-B05C-D8E10D1D401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7AC1F-39B4-4409-818D-A6A348C45BDC}" type="datetimeFigureOut">
              <a:rPr lang="pl-PL"/>
              <a:pPr>
                <a:defRPr/>
              </a:pPr>
              <a:t>2015-11-20</a:t>
            </a:fld>
            <a:endParaRPr lang="pl-PL"/>
          </a:p>
        </p:txBody>
      </p:sp>
      <p:sp>
        <p:nvSpPr>
          <p:cNvPr id="6" name="Symbol zastępczy stopki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CC6B8-E195-4A50-B3F9-5E1335188E7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ze ściętym i zaokrąglonym rogiem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Trójkąt prostokątny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Dowolny kształt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9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46CA4-EC91-410F-9072-65B866FA22C5}" type="datetimeFigureOut">
              <a:rPr lang="pl-PL"/>
              <a:pPr>
                <a:defRPr/>
              </a:pPr>
              <a:t>2015-11-20</a:t>
            </a:fld>
            <a:endParaRPr lang="pl-PL"/>
          </a:p>
        </p:txBody>
      </p:sp>
      <p:sp>
        <p:nvSpPr>
          <p:cNvPr id="10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1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E23F3-B0F0-4BE8-8D07-AE8A1FD8D6F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Symbol zastępczy tytułu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  <a:endParaRPr lang="en-US" smtClean="0"/>
          </a:p>
        </p:txBody>
      </p:sp>
      <p:sp>
        <p:nvSpPr>
          <p:cNvPr id="1029" name="Symbol zastępczy tekstu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E77A217-7C14-4B69-912C-E8A9E37708E9}" type="datetimeFigureOut">
              <a:rPr lang="pl-PL"/>
              <a:pPr>
                <a:defRPr/>
              </a:pPr>
              <a:t>2015-11-20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F545194-DFF3-477E-8115-F195A768845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grpSp>
        <p:nvGrpSpPr>
          <p:cNvPr id="1033" name="Grupa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Dowolny kształt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Dowolny kształt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75" r:id="rId2"/>
    <p:sldLayoutId id="2147483684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5" r:id="rId9"/>
    <p:sldLayoutId id="2147483681" r:id="rId10"/>
    <p:sldLayoutId id="2147483682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gif"/><Relationship Id="rId4" Type="http://schemas.openxmlformats.org/officeDocument/2006/relationships/image" Target="../media/image6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5127848"/>
          </a:xfrm>
        </p:spPr>
        <p:txBody>
          <a:bodyPr/>
          <a:lstStyle/>
          <a:p>
            <a:pPr algn="ctr">
              <a:buNone/>
            </a:pPr>
            <a:r>
              <a:rPr lang="pl-PL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HISTORIA</a:t>
            </a:r>
          </a:p>
          <a:p>
            <a:pPr algn="ctr">
              <a:buNone/>
            </a:pPr>
            <a:r>
              <a:rPr lang="pl-PL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SZKOŁY PODSTAWOWEJ </a:t>
            </a:r>
          </a:p>
          <a:p>
            <a:pPr algn="ctr">
              <a:buNone/>
            </a:pPr>
            <a:r>
              <a:rPr lang="pl-PL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W BUKOWIE</a:t>
            </a:r>
          </a:p>
          <a:p>
            <a:pPr algn="ctr">
              <a:buNone/>
            </a:pPr>
            <a:r>
              <a:rPr lang="pl-PL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1965 - 2015</a:t>
            </a:r>
            <a:endParaRPr lang="pl-PL" sz="5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2" descr="C:\Users\User\Desktop\historia szkoly\CAM00924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88640"/>
            <a:ext cx="5653292" cy="658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ight"/>
            <a:lightRig rig="threePt" dir="t"/>
          </a:scene3d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2" descr="C:\Users\User\Desktop\historia szkoly\CAM009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0"/>
            <a:ext cx="3643338" cy="651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20481" name="Picture 1" descr="C:\Users\User\Desktop\historia szkoly\CAM009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30046"/>
            <a:ext cx="4177034" cy="6615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zdj.scan\1maj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1" y="260648"/>
            <a:ext cx="8849245" cy="6383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8048559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233" b="14891"/>
          <a:stretch>
            <a:fillRect/>
          </a:stretch>
        </p:blipFill>
        <p:spPr bwMode="auto">
          <a:xfrm>
            <a:off x="251519" y="260648"/>
            <a:ext cx="8662989" cy="60973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7801471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zdj.scan\Zeslawsk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34282" cy="6480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1060029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 smtClean="0"/>
          </a:p>
          <a:p>
            <a:endParaRPr lang="pl-PL" dirty="0"/>
          </a:p>
        </p:txBody>
      </p:sp>
      <p:pic>
        <p:nvPicPr>
          <p:cNvPr id="4" name="Picture 3" descr="C:\Users\User\Desktop\historia szkoly\CAM009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892480" cy="6734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zdj.scan\klasa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699700" cy="6480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3744344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F:\zdj.scan\matki i corki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12" t="13501" r="12607"/>
          <a:stretch/>
        </p:blipFill>
        <p:spPr bwMode="auto">
          <a:xfrm>
            <a:off x="3995936" y="2514747"/>
            <a:ext cx="5069035" cy="430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F:\zdj.scan\matki i corki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061"/>
          <a:stretch/>
        </p:blipFill>
        <p:spPr bwMode="auto">
          <a:xfrm>
            <a:off x="107504" y="116632"/>
            <a:ext cx="6150394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587693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zdj.scan\nauczyciele stoj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106" b="10720"/>
          <a:stretch/>
        </p:blipFill>
        <p:spPr bwMode="auto">
          <a:xfrm>
            <a:off x="1115616" y="116632"/>
            <a:ext cx="6708957" cy="6597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21644" cy="6738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463511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14366" y="116632"/>
            <a:ext cx="8229600" cy="736032"/>
          </a:xfrm>
        </p:spPr>
        <p:txBody>
          <a:bodyPr/>
          <a:lstStyle/>
          <a:p>
            <a:r>
              <a:rPr lang="pl-PL" sz="3600" b="1" dirty="0" smtClean="0"/>
              <a:t>Zakład Przemysłu Wapienniczego BUKOWA</a:t>
            </a:r>
            <a:endParaRPr lang="pl-PL" sz="3600" b="1" dirty="0"/>
          </a:p>
        </p:txBody>
      </p:sp>
      <p:pic>
        <p:nvPicPr>
          <p:cNvPr id="6" name="Obraz 5" descr="buk1.jpg"/>
          <p:cNvPicPr>
            <a:picLocks noChangeAspect="1"/>
          </p:cNvPicPr>
          <p:nvPr/>
        </p:nvPicPr>
        <p:blipFill>
          <a:blip r:embed="rId2"/>
          <a:srcRect t="7666" r="7375"/>
          <a:stretch>
            <a:fillRect/>
          </a:stretch>
        </p:blipFill>
        <p:spPr>
          <a:xfrm>
            <a:off x="2857649" y="2609528"/>
            <a:ext cx="6236779" cy="413184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Symbol zastępczy zawartości 4" descr="buk2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1520" y="980727"/>
            <a:ext cx="3456384" cy="5200849"/>
          </a:xfrm>
          <a:effectLst>
            <a:softEdge rad="127000"/>
          </a:effectLst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zdj.scan\agata i mama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22" t="14987" r="7609"/>
          <a:stretch/>
        </p:blipFill>
        <p:spPr bwMode="auto">
          <a:xfrm>
            <a:off x="214282" y="214290"/>
            <a:ext cx="5137871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F:\zdj.scan\bozena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95" t="22672" r="17180" b="5807"/>
          <a:stretch/>
        </p:blipFill>
        <p:spPr bwMode="auto">
          <a:xfrm>
            <a:off x="4286248" y="2680112"/>
            <a:ext cx="4672371" cy="3963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3360062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zdj.scan\przy stol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41" t="12591" r="3627"/>
          <a:stretch/>
        </p:blipFill>
        <p:spPr bwMode="auto">
          <a:xfrm>
            <a:off x="179512" y="260648"/>
            <a:ext cx="8867213" cy="6120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31335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2" descr="C:\Users\User\Desktop\historia szkoly\CAM00920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2492896"/>
            <a:ext cx="5552846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7" name="Picture 3" descr="C:\Users\User\Desktop\historia szkoly\CAM00921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0"/>
            <a:ext cx="5489575" cy="4016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27096" cy="3712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8931" y="2132856"/>
            <a:ext cx="6865069" cy="472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793981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zdj.scan\durlej-kwiaty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54" t="9359" r="13414"/>
          <a:stretch/>
        </p:blipFill>
        <p:spPr bwMode="auto">
          <a:xfrm>
            <a:off x="395536" y="116632"/>
            <a:ext cx="8280920" cy="66364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326183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CAM00929.jpg"/>
          <p:cNvPicPr>
            <a:picLocks noChangeAspect="1"/>
          </p:cNvPicPr>
          <p:nvPr/>
        </p:nvPicPr>
        <p:blipFill rotWithShape="1">
          <a:blip r:embed="rId2" cstate="print"/>
          <a:srcRect l="20246" t="25433" r="28857" b="27135"/>
          <a:stretch/>
        </p:blipFill>
        <p:spPr>
          <a:xfrm rot="16200000">
            <a:off x="-715384" y="1047632"/>
            <a:ext cx="6002361" cy="428437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2" descr="C:\Users\User\Desktop\historia szkoly\CAM00923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02760" y="196336"/>
            <a:ext cx="4712166" cy="6184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114" y="357166"/>
            <a:ext cx="9042886" cy="5857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612123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3" descr="C:\Users\User\Desktop\historia szkoly\CAM00930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285728"/>
            <a:ext cx="3995737" cy="54659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387" name="Picture 3" descr="F:\budynek szkoły\szkola 9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7166"/>
            <a:ext cx="4536504" cy="60492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Nadanie imienia</a:t>
            </a:r>
            <a:endParaRPr lang="pl-PL" dirty="0"/>
          </a:p>
        </p:txBody>
      </p:sp>
      <p:pic>
        <p:nvPicPr>
          <p:cNvPr id="2050" name="Picture 2" descr="C:\Users\Sekretariat\Desktop\nad.im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203" t="6738" r="6995"/>
          <a:stretch/>
        </p:blipFill>
        <p:spPr bwMode="auto">
          <a:xfrm>
            <a:off x="4643438" y="2401660"/>
            <a:ext cx="4357718" cy="44302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96" y="4448"/>
            <a:ext cx="4803775" cy="42973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89" r="11403"/>
          <a:stretch/>
        </p:blipFill>
        <p:spPr bwMode="auto">
          <a:xfrm>
            <a:off x="0" y="0"/>
            <a:ext cx="4143372" cy="62030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 descr="F:\historia szkoly\szkola 7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604" r="1729" b="26440"/>
          <a:stretch/>
        </p:blipFill>
        <p:spPr bwMode="auto">
          <a:xfrm>
            <a:off x="4214810" y="1785926"/>
            <a:ext cx="4815561" cy="48954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2803904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2" descr="C:\Users\User\Desktop\historia szkoly\CAM00938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0"/>
            <a:ext cx="8928528" cy="6669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ole tekstowe 2"/>
          <p:cNvSpPr txBox="1"/>
          <p:nvPr/>
        </p:nvSpPr>
        <p:spPr>
          <a:xfrm>
            <a:off x="357158" y="6143644"/>
            <a:ext cx="8572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latin typeface="Arial Black" pitchFamily="34" charset="0"/>
              </a:rPr>
              <a:t>SZKOŁA PODSTAWOWA W BUKOWIE</a:t>
            </a:r>
            <a:endParaRPr lang="pl-PL" sz="2800" b="1" dirty="0"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boisko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5508"/>
            <a:ext cx="5882137" cy="4411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boisko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1590" y="2858692"/>
            <a:ext cx="5332410" cy="3999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kibic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699058" cy="6143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38411" cy="4734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905347"/>
            <a:ext cx="4716016" cy="39526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7363866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User\Desktop\historia szkoly\DSCF41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0"/>
            <a:ext cx="6039957" cy="400506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6" name="Picture 2" descr="C:\Users\Sekretariat\Desktop\CAM0098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279"/>
          <a:stretch/>
        </p:blipFill>
        <p:spPr bwMode="auto">
          <a:xfrm>
            <a:off x="3419872" y="3100272"/>
            <a:ext cx="5724128" cy="37659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99" t="6580"/>
          <a:stretch>
            <a:fillRect/>
          </a:stretch>
        </p:blipFill>
        <p:spPr bwMode="auto">
          <a:xfrm>
            <a:off x="214283" y="214290"/>
            <a:ext cx="8572560" cy="6435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4042010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08"/>
          <a:stretch>
            <a:fillRect/>
          </a:stretch>
        </p:blipFill>
        <p:spPr bwMode="auto">
          <a:xfrm>
            <a:off x="214282" y="214290"/>
            <a:ext cx="8715404" cy="6429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7783933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szkola_przyjazna_131.jpg"/>
          <p:cNvPicPr>
            <a:picLocks noChangeAspect="1"/>
          </p:cNvPicPr>
          <p:nvPr/>
        </p:nvPicPr>
        <p:blipFill>
          <a:blip r:embed="rId2" cstate="print"/>
          <a:srcRect l="6208" r="9130" b="13280"/>
          <a:stretch>
            <a:fillRect/>
          </a:stretch>
        </p:blipFill>
        <p:spPr>
          <a:xfrm>
            <a:off x="357158" y="214290"/>
            <a:ext cx="8462137" cy="6500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03" t="8163" r="5925" b="7066"/>
          <a:stretch/>
        </p:blipFill>
        <p:spPr bwMode="auto">
          <a:xfrm>
            <a:off x="395536" y="332656"/>
            <a:ext cx="8200913" cy="5904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27123448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historia szkoly\CAM0091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3427" t="3255" r="26763" b="16998"/>
          <a:stretch>
            <a:fillRect/>
          </a:stretch>
        </p:blipFill>
        <p:spPr bwMode="auto">
          <a:xfrm>
            <a:off x="1000100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:\zdj.scan\remek i druzyna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919"/>
          <a:stretch/>
        </p:blipFill>
        <p:spPr bwMode="auto">
          <a:xfrm>
            <a:off x="179512" y="188639"/>
            <a:ext cx="8786612" cy="655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39522340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077"/>
          <a:stretch/>
        </p:blipFill>
        <p:spPr bwMode="auto">
          <a:xfrm>
            <a:off x="4368713" y="17060"/>
            <a:ext cx="2376264" cy="5057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Sekretariat\Desktop\IMG_20151120_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7540" y="144569"/>
            <a:ext cx="2489837" cy="288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228714"/>
            <a:ext cx="2245138" cy="3568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2555329" cy="356225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User\Desktop\historia szkoly\CAM0088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1776425" y="1953718"/>
            <a:ext cx="2592288" cy="48945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bukowa.kielecki.net/photo/DEN2.JPG"/>
          <p:cNvPicPr>
            <a:picLocks noChangeAspect="1" noChangeArrowheads="1"/>
          </p:cNvPicPr>
          <p:nvPr/>
        </p:nvPicPr>
        <p:blipFill>
          <a:blip r:embed="rId2" cstate="print"/>
          <a:srcRect l="9669" t="23188" r="6207" b="17391"/>
          <a:stretch>
            <a:fillRect/>
          </a:stretch>
        </p:blipFill>
        <p:spPr bwMode="auto">
          <a:xfrm>
            <a:off x="285720" y="785794"/>
            <a:ext cx="8563035" cy="442915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bukowa.kielecki.net/photo/indiana4.JPG"/>
          <p:cNvPicPr>
            <a:picLocks noChangeAspect="1" noChangeArrowheads="1"/>
          </p:cNvPicPr>
          <p:nvPr/>
        </p:nvPicPr>
        <p:blipFill>
          <a:blip r:embed="rId2"/>
          <a:srcRect l="10959" r="15068"/>
          <a:stretch>
            <a:fillRect/>
          </a:stretch>
        </p:blipFill>
        <p:spPr bwMode="auto">
          <a:xfrm>
            <a:off x="4143372" y="1844471"/>
            <a:ext cx="4786346" cy="4852795"/>
          </a:xfrm>
          <a:prstGeom prst="rect">
            <a:avLst/>
          </a:prstGeom>
          <a:noFill/>
        </p:spPr>
      </p:pic>
      <p:pic>
        <p:nvPicPr>
          <p:cNvPr id="2050" name="Picture 2" descr="http://www.bukowa.kielecki.net/photo/kapitalludzki_317.jpg"/>
          <p:cNvPicPr>
            <a:picLocks noChangeAspect="1" noChangeArrowheads="1"/>
          </p:cNvPicPr>
          <p:nvPr/>
        </p:nvPicPr>
        <p:blipFill>
          <a:blip r:embed="rId3"/>
          <a:srcRect l="7500" t="14000" r="3999"/>
          <a:stretch>
            <a:fillRect/>
          </a:stretch>
        </p:blipFill>
        <p:spPr bwMode="auto">
          <a:xfrm>
            <a:off x="0" y="0"/>
            <a:ext cx="3857652" cy="2811486"/>
          </a:xfrm>
          <a:prstGeom prst="rect">
            <a:avLst/>
          </a:prstGeom>
          <a:noFill/>
        </p:spPr>
      </p:pic>
      <p:pic>
        <p:nvPicPr>
          <p:cNvPr id="2054" name="Picture 6" descr="http://www.bukowa.kielecki.net/photo/listopad2.JPG"/>
          <p:cNvPicPr>
            <a:picLocks noChangeAspect="1" noChangeArrowheads="1"/>
          </p:cNvPicPr>
          <p:nvPr/>
        </p:nvPicPr>
        <p:blipFill>
          <a:blip r:embed="rId4"/>
          <a:srcRect l="28459" t="22241"/>
          <a:stretch>
            <a:fillRect/>
          </a:stretch>
        </p:blipFill>
        <p:spPr bwMode="auto">
          <a:xfrm>
            <a:off x="0" y="3429000"/>
            <a:ext cx="3939121" cy="2857520"/>
          </a:xfrm>
          <a:prstGeom prst="rect">
            <a:avLst/>
          </a:prstGeom>
          <a:noFill/>
        </p:spPr>
      </p:pic>
      <p:pic>
        <p:nvPicPr>
          <p:cNvPr id="2056" name="Picture 8" descr="http://www.bukowa.kielecki.net/photo/znak_pck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388" y="142852"/>
            <a:ext cx="1799987" cy="178592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budynek szkoły\DSC075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763" y="357166"/>
            <a:ext cx="4935909" cy="4572032"/>
          </a:xfrm>
          <a:prstGeom prst="rect">
            <a:avLst/>
          </a:prstGeom>
          <a:noFill/>
          <a:scene3d>
            <a:camera prst="perspectiveRight"/>
            <a:lightRig rig="threePt" dir="t"/>
          </a:scene3d>
        </p:spPr>
      </p:pic>
      <p:pic>
        <p:nvPicPr>
          <p:cNvPr id="1027" name="Picture 3" descr="F:\budynek szkoły\DSC076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1646" y="3140968"/>
            <a:ext cx="5567402" cy="3711601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1" y="188640"/>
            <a:ext cx="8957467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99543927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zdj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285728"/>
            <a:ext cx="8643966" cy="6383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zdj.scan\klasa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40534" cy="6552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83662201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AM00889.jpg"/>
          <p:cNvPicPr>
            <a:picLocks noChangeAspect="1"/>
          </p:cNvPicPr>
          <p:nvPr/>
        </p:nvPicPr>
        <p:blipFill rotWithShape="1">
          <a:blip r:embed="rId3" cstate="print"/>
          <a:srcRect l="21566" t="30140" r="35938" b="28125"/>
          <a:stretch/>
        </p:blipFill>
        <p:spPr>
          <a:xfrm>
            <a:off x="251519" y="188640"/>
            <a:ext cx="8603104" cy="63367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4545" y="-171400"/>
            <a:ext cx="7222145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140968"/>
            <a:ext cx="6410847" cy="4424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99967642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historia szkoly\CAM009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246" b="13472"/>
          <a:stretch>
            <a:fillRect/>
          </a:stretch>
        </p:blipFill>
        <p:spPr bwMode="auto">
          <a:xfrm>
            <a:off x="214282" y="428604"/>
            <a:ext cx="8627088" cy="6000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epływ">
  <a:themeElements>
    <a:clrScheme name="Przepły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Przepły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rzepły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rzepły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Przepły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759</TotalTime>
  <Words>20</Words>
  <Application>Microsoft Office PowerPoint</Application>
  <PresentationFormat>Pokaz na ekranie (4:3)</PresentationFormat>
  <Paragraphs>8</Paragraphs>
  <Slides>43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43</vt:i4>
      </vt:variant>
    </vt:vector>
  </HeadingPairs>
  <TitlesOfParts>
    <vt:vector size="44" baseType="lpstr">
      <vt:lpstr>Przepływ</vt:lpstr>
      <vt:lpstr>Slajd 1</vt:lpstr>
      <vt:lpstr>Zakład Przemysłu Wapienniczego BUKOWA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Nadanie imienia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</vt:vector>
  </TitlesOfParts>
  <Company>Ministrerstwo Edukacji Narodowej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User</dc:creator>
  <cp:lastModifiedBy>fs</cp:lastModifiedBy>
  <cp:revision>89</cp:revision>
  <dcterms:created xsi:type="dcterms:W3CDTF">2015-11-16T15:47:40Z</dcterms:created>
  <dcterms:modified xsi:type="dcterms:W3CDTF">2015-11-20T18:07:04Z</dcterms:modified>
</cp:coreProperties>
</file>